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leo" panose="020B0604020202020204" charset="0"/>
      <p:regular r:id="rId10"/>
    </p:embeddedFont>
    <p:embeddedFont>
      <p:font typeface="Aleo Bold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 Light" panose="020B0604020202020204" charset="0"/>
      <p:regular r:id="rId16"/>
    </p:embeddedFont>
    <p:embeddedFont>
      <p:font typeface="Montserrat Light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6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FFF877BF-E5D8-4829-8E09-27E03AE47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048" y="7879289"/>
            <a:ext cx="4520526" cy="1379012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0C98A580-5C83-44E2-856D-756F96789D6A}"/>
              </a:ext>
            </a:extLst>
          </p:cNvPr>
          <p:cNvGrpSpPr/>
          <p:nvPr/>
        </p:nvGrpSpPr>
        <p:grpSpPr>
          <a:xfrm>
            <a:off x="2275" y="0"/>
            <a:ext cx="18288000" cy="10287001"/>
            <a:chOff x="1" y="-1"/>
            <a:chExt cx="18288000" cy="10287001"/>
          </a:xfrm>
        </p:grpSpPr>
        <p:grpSp>
          <p:nvGrpSpPr>
            <p:cNvPr id="2" name="Group 2"/>
            <p:cNvGrpSpPr/>
            <p:nvPr/>
          </p:nvGrpSpPr>
          <p:grpSpPr>
            <a:xfrm rot="-5400000">
              <a:off x="7278226" y="-7278226"/>
              <a:ext cx="3731549" cy="18288000"/>
              <a:chOff x="0" y="0"/>
              <a:chExt cx="982795" cy="4816593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982795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982795" h="4816592">
                    <a:moveTo>
                      <a:pt x="0" y="0"/>
                    </a:moveTo>
                    <a:lnTo>
                      <a:pt x="982795" y="0"/>
                    </a:lnTo>
                    <a:lnTo>
                      <a:pt x="982795" y="4816592"/>
                    </a:lnTo>
                    <a:lnTo>
                      <a:pt x="0" y="4816592"/>
                    </a:lnTo>
                    <a:close/>
                  </a:path>
                </a:pathLst>
              </a:custGeom>
              <a:solidFill>
                <a:srgbClr val="6B8D1F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47625"/>
                <a:ext cx="982795" cy="48642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2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1685021" y="6323756"/>
              <a:ext cx="4327153" cy="3963244"/>
            </a:xfrm>
            <a:custGeom>
              <a:avLst/>
              <a:gdLst/>
              <a:ahLst/>
              <a:cxnLst/>
              <a:rect l="l" t="t" r="r" b="b"/>
              <a:pathLst>
                <a:path w="4327153" h="3963244">
                  <a:moveTo>
                    <a:pt x="0" y="0"/>
                  </a:moveTo>
                  <a:lnTo>
                    <a:pt x="4327154" y="0"/>
                  </a:lnTo>
                  <a:lnTo>
                    <a:pt x="4327154" y="3963244"/>
                  </a:lnTo>
                  <a:lnTo>
                    <a:pt x="0" y="3963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1594" t="-20488" r="-43658" b="-1240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6012175" y="1233314"/>
            <a:ext cx="6263651" cy="1245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1" spc="120" dirty="0">
                <a:solidFill>
                  <a:srgbClr val="FFFFFF"/>
                </a:solidFill>
                <a:latin typeface="Aleo Bold"/>
                <a:ea typeface="Aleo Bold"/>
                <a:cs typeface="Aleo Bold"/>
                <a:sym typeface="Aleo Bold"/>
              </a:rPr>
              <a:t>(TITLE)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447959"/>
            <a:ext cx="6263651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1" spc="75" dirty="0">
                <a:solidFill>
                  <a:srgbClr val="333333"/>
                </a:solidFill>
                <a:latin typeface="Aleo Bold"/>
                <a:ea typeface="Aleo Bold"/>
                <a:cs typeface="Aleo Bold"/>
                <a:sym typeface="Aleo Bold"/>
              </a:rPr>
              <a:t>(AUTHORS)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5957152"/>
            <a:ext cx="6263651" cy="321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spc="31" dirty="0">
                <a:solidFill>
                  <a:srgbClr val="333333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(DATE E PLACE)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1153391" y="2703195"/>
            <a:ext cx="7330451" cy="1253836"/>
            <a:chOff x="0" y="0"/>
            <a:chExt cx="9773934" cy="167178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5000" b="1" spc="75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01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22400" y="1242522"/>
              <a:ext cx="5130529" cy="429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2100" b="1" spc="31" dirty="0">
                  <a:solidFill>
                    <a:srgbClr val="333333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DESCRIPTION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42240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5000" b="1" spc="75" dirty="0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TITLE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53391" y="4404706"/>
            <a:ext cx="7330451" cy="1253836"/>
            <a:chOff x="0" y="0"/>
            <a:chExt cx="9773934" cy="1671782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5000" b="1" spc="75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02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422400" y="1242522"/>
              <a:ext cx="5130529" cy="429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2100" b="1" spc="31" dirty="0">
                  <a:solidFill>
                    <a:srgbClr val="333333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DESCRIPTION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42240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5000" b="1" spc="75" dirty="0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TITLE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53391" y="6106218"/>
            <a:ext cx="7330451" cy="1253836"/>
            <a:chOff x="0" y="0"/>
            <a:chExt cx="9773934" cy="1671782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5000" b="1" spc="75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03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422400" y="1242522"/>
              <a:ext cx="5130529" cy="429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2100" b="1" spc="31" dirty="0">
                  <a:solidFill>
                    <a:srgbClr val="333333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DESCRIPTION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42240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5000" b="1" spc="75" dirty="0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TITLE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53391" y="7807729"/>
            <a:ext cx="7330451" cy="1253836"/>
            <a:chOff x="0" y="0"/>
            <a:chExt cx="9773934" cy="1671782"/>
          </a:xfrm>
        </p:grpSpPr>
        <p:sp>
          <p:nvSpPr>
            <p:cNvPr id="23" name="TextBox 23"/>
            <p:cNvSpPr txBox="1"/>
            <p:nvPr/>
          </p:nvSpPr>
          <p:spPr>
            <a:xfrm>
              <a:off x="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5000" b="1" spc="75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04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422400" y="1242522"/>
              <a:ext cx="5130529" cy="429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2100" b="1" spc="31" dirty="0">
                  <a:solidFill>
                    <a:srgbClr val="333333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DESCRIPTION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42240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5000" b="1" spc="75" dirty="0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TITLE</a:t>
              </a: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0C4D5784-CF3E-48A5-837D-3BC425CA8177}"/>
              </a:ext>
            </a:extLst>
          </p:cNvPr>
          <p:cNvGrpSpPr/>
          <p:nvPr/>
        </p:nvGrpSpPr>
        <p:grpSpPr>
          <a:xfrm>
            <a:off x="5786835" y="0"/>
            <a:ext cx="11474739" cy="10287000"/>
            <a:chOff x="5786835" y="0"/>
            <a:chExt cx="11474739" cy="10287000"/>
          </a:xfrm>
        </p:grpSpPr>
        <p:grpSp>
          <p:nvGrpSpPr>
            <p:cNvPr id="26" name="Agrupar 25">
              <a:extLst>
                <a:ext uri="{FF2B5EF4-FFF2-40B4-BE49-F238E27FC236}">
                  <a16:creationId xmlns:a16="http://schemas.microsoft.com/office/drawing/2014/main" id="{7DB6C01E-209B-4419-B3B6-0610E76E6DF9}"/>
                </a:ext>
              </a:extLst>
            </p:cNvPr>
            <p:cNvGrpSpPr/>
            <p:nvPr/>
          </p:nvGrpSpPr>
          <p:grpSpPr>
            <a:xfrm>
              <a:off x="5786835" y="0"/>
              <a:ext cx="6714331" cy="10287000"/>
              <a:chOff x="5786835" y="0"/>
              <a:chExt cx="6714331" cy="10287000"/>
            </a:xfrm>
          </p:grpSpPr>
          <p:grpSp>
            <p:nvGrpSpPr>
              <p:cNvPr id="2" name="Group 2"/>
              <p:cNvGrpSpPr/>
              <p:nvPr/>
            </p:nvGrpSpPr>
            <p:grpSpPr>
              <a:xfrm rot="-5400000">
                <a:off x="8854512" y="-3067676"/>
                <a:ext cx="578977" cy="6714330"/>
                <a:chOff x="0" y="0"/>
                <a:chExt cx="152488" cy="1768383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152488" cy="1768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88" h="1768383">
                      <a:moveTo>
                        <a:pt x="0" y="0"/>
                      </a:moveTo>
                      <a:lnTo>
                        <a:pt x="152488" y="0"/>
                      </a:lnTo>
                      <a:lnTo>
                        <a:pt x="152488" y="1768383"/>
                      </a:lnTo>
                      <a:lnTo>
                        <a:pt x="0" y="1768383"/>
                      </a:lnTo>
                      <a:close/>
                    </a:path>
                  </a:pathLst>
                </a:custGeom>
                <a:solidFill>
                  <a:srgbClr val="6B8D1F"/>
                </a:solidFill>
              </p:spPr>
            </p:sp>
            <p:sp>
              <p:nvSpPr>
                <p:cNvPr id="4" name="TextBox 4"/>
                <p:cNvSpPr txBox="1"/>
                <p:nvPr/>
              </p:nvSpPr>
              <p:spPr>
                <a:xfrm>
                  <a:off x="0" y="-47625"/>
                  <a:ext cx="152488" cy="1816008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3222"/>
                    </a:lnSpc>
                  </a:pPr>
                  <a:endParaRPr/>
                </a:p>
              </p:txBody>
            </p:sp>
          </p:grpSp>
          <p:grpSp>
            <p:nvGrpSpPr>
              <p:cNvPr id="5" name="Group 5"/>
              <p:cNvGrpSpPr/>
              <p:nvPr/>
            </p:nvGrpSpPr>
            <p:grpSpPr>
              <a:xfrm rot="-5400000">
                <a:off x="8921852" y="6707687"/>
                <a:ext cx="444296" cy="6714330"/>
                <a:chOff x="0" y="0"/>
                <a:chExt cx="117016" cy="1768383"/>
              </a:xfrm>
            </p:grpSpPr>
            <p:sp>
              <p:nvSpPr>
                <p:cNvPr id="6" name="Freeform 6"/>
                <p:cNvSpPr/>
                <p:nvPr/>
              </p:nvSpPr>
              <p:spPr>
                <a:xfrm>
                  <a:off x="0" y="0"/>
                  <a:ext cx="117016" cy="1768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16" h="1768383">
                      <a:moveTo>
                        <a:pt x="0" y="0"/>
                      </a:moveTo>
                      <a:lnTo>
                        <a:pt x="117016" y="0"/>
                      </a:lnTo>
                      <a:lnTo>
                        <a:pt x="117016" y="1768383"/>
                      </a:lnTo>
                      <a:lnTo>
                        <a:pt x="0" y="1768383"/>
                      </a:lnTo>
                      <a:close/>
                    </a:path>
                  </a:pathLst>
                </a:custGeom>
                <a:solidFill>
                  <a:srgbClr val="6B8D1F"/>
                </a:solidFill>
              </p:spPr>
            </p:sp>
            <p:sp>
              <p:nvSpPr>
                <p:cNvPr id="7" name="TextBox 7"/>
                <p:cNvSpPr txBox="1"/>
                <p:nvPr/>
              </p:nvSpPr>
              <p:spPr>
                <a:xfrm>
                  <a:off x="0" y="-47625"/>
                  <a:ext cx="117016" cy="1816008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3222"/>
                    </a:lnSpc>
                  </a:pPr>
                  <a:endParaRPr/>
                </a:p>
              </p:txBody>
            </p:sp>
          </p:grpSp>
          <p:sp>
            <p:nvSpPr>
              <p:cNvPr id="9" name="TextBox 9"/>
              <p:cNvSpPr txBox="1"/>
              <p:nvPr/>
            </p:nvSpPr>
            <p:spPr>
              <a:xfrm>
                <a:off x="6012175" y="1009650"/>
                <a:ext cx="6263651" cy="12458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600"/>
                  </a:lnSpc>
                </a:pPr>
                <a:r>
                  <a:rPr lang="en-US" sz="8000" b="1" spc="120" dirty="0">
                    <a:solidFill>
                      <a:srgbClr val="333333"/>
                    </a:solidFill>
                    <a:latin typeface="Aleo Bold"/>
                    <a:ea typeface="Aleo Bold"/>
                    <a:cs typeface="Aleo Bold"/>
                    <a:sym typeface="Aleo Bold"/>
                  </a:rPr>
                  <a:t>INDEX</a:t>
                </a:r>
              </a:p>
            </p:txBody>
          </p:sp>
        </p:grpSp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CC479F33-A383-454D-9387-FC7F5F57E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1048" y="7879289"/>
              <a:ext cx="4520526" cy="13790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5"/>
          <p:cNvGrpSpPr/>
          <p:nvPr/>
        </p:nvGrpSpPr>
        <p:grpSpPr>
          <a:xfrm>
            <a:off x="8898285" y="2688908"/>
            <a:ext cx="7330451" cy="1266780"/>
            <a:chOff x="0" y="-19050"/>
            <a:chExt cx="9773934" cy="1689040"/>
          </a:xfrm>
        </p:grpSpPr>
        <p:sp>
          <p:nvSpPr>
            <p:cNvPr id="26" name="TextBox 26"/>
            <p:cNvSpPr txBox="1"/>
            <p:nvPr/>
          </p:nvSpPr>
          <p:spPr>
            <a:xfrm>
              <a:off x="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5000" b="1" spc="75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05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422400" y="1242522"/>
              <a:ext cx="5130529" cy="4274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2100" b="1" spc="31" dirty="0">
                  <a:solidFill>
                    <a:srgbClr val="333333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DESCRIPTION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42240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5000" b="1" spc="75" dirty="0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TITLE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8898285" y="4390419"/>
            <a:ext cx="7330451" cy="1266780"/>
            <a:chOff x="0" y="-19050"/>
            <a:chExt cx="9773934" cy="1689040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5000" b="1" spc="75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06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422400" y="1242522"/>
              <a:ext cx="5130529" cy="4274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2100" b="1" spc="31" dirty="0">
                  <a:solidFill>
                    <a:srgbClr val="333333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DESCRIPTION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42240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5000" b="1" spc="75" dirty="0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TITLE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8898285" y="6091931"/>
            <a:ext cx="7330451" cy="1266780"/>
            <a:chOff x="0" y="-19050"/>
            <a:chExt cx="9773934" cy="1689040"/>
          </a:xfrm>
        </p:grpSpPr>
        <p:sp>
          <p:nvSpPr>
            <p:cNvPr id="34" name="TextBox 34"/>
            <p:cNvSpPr txBox="1"/>
            <p:nvPr/>
          </p:nvSpPr>
          <p:spPr>
            <a:xfrm>
              <a:off x="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5000" b="1" spc="75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07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422400" y="1242522"/>
              <a:ext cx="5130529" cy="4274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2100" b="1" spc="31" dirty="0">
                  <a:solidFill>
                    <a:srgbClr val="333333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DESCRIPTION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42240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5000" b="1" spc="75" dirty="0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TITLE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8898285" y="7793442"/>
            <a:ext cx="7330451" cy="1266780"/>
            <a:chOff x="0" y="-19050"/>
            <a:chExt cx="9773934" cy="1689040"/>
          </a:xfrm>
        </p:grpSpPr>
        <p:sp>
          <p:nvSpPr>
            <p:cNvPr id="38" name="TextBox 38"/>
            <p:cNvSpPr txBox="1"/>
            <p:nvPr/>
          </p:nvSpPr>
          <p:spPr>
            <a:xfrm>
              <a:off x="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5000" b="1" spc="75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08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1422400" y="1242522"/>
              <a:ext cx="5130529" cy="4274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2100" b="1" spc="31" dirty="0">
                  <a:solidFill>
                    <a:srgbClr val="333333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DESCRIPTION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42240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5000" b="1" spc="75" dirty="0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TITLE</a:t>
              </a:r>
            </a:p>
          </p:txBody>
        </p:sp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4296D46B-8348-4EF2-8A92-3771D5F7B66D}"/>
              </a:ext>
            </a:extLst>
          </p:cNvPr>
          <p:cNvGrpSpPr/>
          <p:nvPr/>
        </p:nvGrpSpPr>
        <p:grpSpPr>
          <a:xfrm>
            <a:off x="5786835" y="0"/>
            <a:ext cx="11472465" cy="10287000"/>
            <a:chOff x="5786835" y="0"/>
            <a:chExt cx="11472465" cy="10287000"/>
          </a:xfrm>
        </p:grpSpPr>
        <p:grpSp>
          <p:nvGrpSpPr>
            <p:cNvPr id="2" name="Group 2"/>
            <p:cNvGrpSpPr/>
            <p:nvPr/>
          </p:nvGrpSpPr>
          <p:grpSpPr>
            <a:xfrm rot="-5400000">
              <a:off x="8854512" y="-3067676"/>
              <a:ext cx="578977" cy="6714330"/>
              <a:chOff x="0" y="0"/>
              <a:chExt cx="152488" cy="1768383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52488" cy="1768383"/>
              </a:xfrm>
              <a:custGeom>
                <a:avLst/>
                <a:gdLst/>
                <a:ahLst/>
                <a:cxnLst/>
                <a:rect l="l" t="t" r="r" b="b"/>
                <a:pathLst>
                  <a:path w="152488" h="1768383">
                    <a:moveTo>
                      <a:pt x="0" y="0"/>
                    </a:moveTo>
                    <a:lnTo>
                      <a:pt x="152488" y="0"/>
                    </a:lnTo>
                    <a:lnTo>
                      <a:pt x="152488" y="1768383"/>
                    </a:lnTo>
                    <a:lnTo>
                      <a:pt x="0" y="1768383"/>
                    </a:lnTo>
                    <a:close/>
                  </a:path>
                </a:pathLst>
              </a:custGeom>
              <a:solidFill>
                <a:srgbClr val="6B8D1F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47625"/>
                <a:ext cx="152488" cy="181600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2"/>
                  </a:lnSpc>
                </a:pPr>
                <a:endParaRPr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 rot="-5400000">
              <a:off x="8921852" y="6707687"/>
              <a:ext cx="444296" cy="6714330"/>
              <a:chOff x="0" y="0"/>
              <a:chExt cx="117016" cy="176838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17016" cy="1768383"/>
              </a:xfrm>
              <a:custGeom>
                <a:avLst/>
                <a:gdLst/>
                <a:ahLst/>
                <a:cxnLst/>
                <a:rect l="l" t="t" r="r" b="b"/>
                <a:pathLst>
                  <a:path w="117016" h="1768383">
                    <a:moveTo>
                      <a:pt x="0" y="0"/>
                    </a:moveTo>
                    <a:lnTo>
                      <a:pt x="117016" y="0"/>
                    </a:lnTo>
                    <a:lnTo>
                      <a:pt x="117016" y="1768383"/>
                    </a:lnTo>
                    <a:lnTo>
                      <a:pt x="0" y="1768383"/>
                    </a:lnTo>
                    <a:close/>
                  </a:path>
                </a:pathLst>
              </a:custGeom>
              <a:solidFill>
                <a:srgbClr val="6B8D1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117016" cy="181600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2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6012175" y="1009650"/>
              <a:ext cx="6263651" cy="12458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 b="1" spc="120" dirty="0">
                  <a:solidFill>
                    <a:srgbClr val="333333"/>
                  </a:solidFill>
                  <a:latin typeface="Aleo Bold"/>
                  <a:ea typeface="Aleo Bold"/>
                  <a:cs typeface="Aleo Bold"/>
                  <a:sym typeface="Aleo Bold"/>
                </a:rPr>
                <a:t>INDEX</a:t>
              </a:r>
            </a:p>
          </p:txBody>
        </p:sp>
        <p:sp>
          <p:nvSpPr>
            <p:cNvPr id="41" name="Freeform 41"/>
            <p:cNvSpPr/>
            <p:nvPr/>
          </p:nvSpPr>
          <p:spPr>
            <a:xfrm>
              <a:off x="16204363" y="8218699"/>
              <a:ext cx="1054937" cy="1039601"/>
            </a:xfrm>
            <a:custGeom>
              <a:avLst/>
              <a:gdLst/>
              <a:ahLst/>
              <a:cxnLst/>
              <a:rect l="l" t="t" r="r" b="b"/>
              <a:pathLst>
                <a:path w="1054937" h="1039601">
                  <a:moveTo>
                    <a:pt x="0" y="0"/>
                  </a:moveTo>
                  <a:lnTo>
                    <a:pt x="1054937" y="0"/>
                  </a:lnTo>
                  <a:lnTo>
                    <a:pt x="1054937" y="1039601"/>
                  </a:lnTo>
                  <a:lnTo>
                    <a:pt x="0" y="1039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327727" b="-32648"/>
              </a:stretch>
            </a:blipFill>
          </p:spPr>
        </p:sp>
      </p:grpSp>
      <p:grpSp>
        <p:nvGrpSpPr>
          <p:cNvPr id="43" name="Group 10">
            <a:extLst>
              <a:ext uri="{FF2B5EF4-FFF2-40B4-BE49-F238E27FC236}">
                <a16:creationId xmlns:a16="http://schemas.microsoft.com/office/drawing/2014/main" id="{114A3E6A-A04B-4847-8D96-34E11DE2C5B2}"/>
              </a:ext>
            </a:extLst>
          </p:cNvPr>
          <p:cNvGrpSpPr/>
          <p:nvPr/>
        </p:nvGrpSpPr>
        <p:grpSpPr>
          <a:xfrm>
            <a:off x="1153391" y="2703195"/>
            <a:ext cx="7330451" cy="1253836"/>
            <a:chOff x="0" y="0"/>
            <a:chExt cx="9773934" cy="1671782"/>
          </a:xfrm>
        </p:grpSpPr>
        <p:sp>
          <p:nvSpPr>
            <p:cNvPr id="44" name="TextBox 11">
              <a:extLst>
                <a:ext uri="{FF2B5EF4-FFF2-40B4-BE49-F238E27FC236}">
                  <a16:creationId xmlns:a16="http://schemas.microsoft.com/office/drawing/2014/main" id="{E9C90B94-AE49-4FAC-B8F1-0FF36C44529B}"/>
                </a:ext>
              </a:extLst>
            </p:cNvPr>
            <p:cNvSpPr txBox="1"/>
            <p:nvPr/>
          </p:nvSpPr>
          <p:spPr>
            <a:xfrm>
              <a:off x="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5000" b="1" spc="75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01</a:t>
              </a:r>
            </a:p>
          </p:txBody>
        </p:sp>
        <p:sp>
          <p:nvSpPr>
            <p:cNvPr id="45" name="TextBox 12">
              <a:extLst>
                <a:ext uri="{FF2B5EF4-FFF2-40B4-BE49-F238E27FC236}">
                  <a16:creationId xmlns:a16="http://schemas.microsoft.com/office/drawing/2014/main" id="{54AD0798-4F08-4523-B131-D0B02055F486}"/>
                </a:ext>
              </a:extLst>
            </p:cNvPr>
            <p:cNvSpPr txBox="1"/>
            <p:nvPr/>
          </p:nvSpPr>
          <p:spPr>
            <a:xfrm>
              <a:off x="1422400" y="1242522"/>
              <a:ext cx="5130529" cy="429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2100" b="1" spc="31" dirty="0">
                  <a:solidFill>
                    <a:srgbClr val="333333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DESCRIPTION</a:t>
              </a:r>
            </a:p>
          </p:txBody>
        </p:sp>
        <p:sp>
          <p:nvSpPr>
            <p:cNvPr id="46" name="TextBox 13">
              <a:extLst>
                <a:ext uri="{FF2B5EF4-FFF2-40B4-BE49-F238E27FC236}">
                  <a16:creationId xmlns:a16="http://schemas.microsoft.com/office/drawing/2014/main" id="{86ED1F3D-D511-4E0A-8CA3-63E5553DD9DF}"/>
                </a:ext>
              </a:extLst>
            </p:cNvPr>
            <p:cNvSpPr txBox="1"/>
            <p:nvPr/>
          </p:nvSpPr>
          <p:spPr>
            <a:xfrm>
              <a:off x="142240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5000" b="1" spc="75" dirty="0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TITLE</a:t>
              </a:r>
            </a:p>
          </p:txBody>
        </p:sp>
      </p:grpSp>
      <p:grpSp>
        <p:nvGrpSpPr>
          <p:cNvPr id="47" name="Group 14">
            <a:extLst>
              <a:ext uri="{FF2B5EF4-FFF2-40B4-BE49-F238E27FC236}">
                <a16:creationId xmlns:a16="http://schemas.microsoft.com/office/drawing/2014/main" id="{674EAF2D-4AF9-453A-B6F6-E36C0155A290}"/>
              </a:ext>
            </a:extLst>
          </p:cNvPr>
          <p:cNvGrpSpPr/>
          <p:nvPr/>
        </p:nvGrpSpPr>
        <p:grpSpPr>
          <a:xfrm>
            <a:off x="1153391" y="4404706"/>
            <a:ext cx="7330451" cy="1253836"/>
            <a:chOff x="0" y="0"/>
            <a:chExt cx="9773934" cy="1671782"/>
          </a:xfrm>
        </p:grpSpPr>
        <p:sp>
          <p:nvSpPr>
            <p:cNvPr id="48" name="TextBox 15">
              <a:extLst>
                <a:ext uri="{FF2B5EF4-FFF2-40B4-BE49-F238E27FC236}">
                  <a16:creationId xmlns:a16="http://schemas.microsoft.com/office/drawing/2014/main" id="{02AD630B-8FE4-4F1D-BB8E-678C71D2F750}"/>
                </a:ext>
              </a:extLst>
            </p:cNvPr>
            <p:cNvSpPr txBox="1"/>
            <p:nvPr/>
          </p:nvSpPr>
          <p:spPr>
            <a:xfrm>
              <a:off x="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5000" b="1" spc="75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02</a:t>
              </a:r>
            </a:p>
          </p:txBody>
        </p:sp>
        <p:sp>
          <p:nvSpPr>
            <p:cNvPr id="49" name="TextBox 16">
              <a:extLst>
                <a:ext uri="{FF2B5EF4-FFF2-40B4-BE49-F238E27FC236}">
                  <a16:creationId xmlns:a16="http://schemas.microsoft.com/office/drawing/2014/main" id="{E95BDF68-F023-49A1-8C22-6DC3E99B7DC5}"/>
                </a:ext>
              </a:extLst>
            </p:cNvPr>
            <p:cNvSpPr txBox="1"/>
            <p:nvPr/>
          </p:nvSpPr>
          <p:spPr>
            <a:xfrm>
              <a:off x="1422400" y="1242522"/>
              <a:ext cx="5130529" cy="429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2100" b="1" spc="31" dirty="0">
                  <a:solidFill>
                    <a:srgbClr val="333333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DESCRIPTION</a:t>
              </a:r>
            </a:p>
          </p:txBody>
        </p:sp>
        <p:sp>
          <p:nvSpPr>
            <p:cNvPr id="50" name="TextBox 17">
              <a:extLst>
                <a:ext uri="{FF2B5EF4-FFF2-40B4-BE49-F238E27FC236}">
                  <a16:creationId xmlns:a16="http://schemas.microsoft.com/office/drawing/2014/main" id="{511FFDC1-E578-47C5-9B5E-5A2C20B6B0FD}"/>
                </a:ext>
              </a:extLst>
            </p:cNvPr>
            <p:cNvSpPr txBox="1"/>
            <p:nvPr/>
          </p:nvSpPr>
          <p:spPr>
            <a:xfrm>
              <a:off x="142240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5000" b="1" spc="75" dirty="0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TITLE</a:t>
              </a:r>
            </a:p>
          </p:txBody>
        </p:sp>
      </p:grpSp>
      <p:grpSp>
        <p:nvGrpSpPr>
          <p:cNvPr id="51" name="Group 18">
            <a:extLst>
              <a:ext uri="{FF2B5EF4-FFF2-40B4-BE49-F238E27FC236}">
                <a16:creationId xmlns:a16="http://schemas.microsoft.com/office/drawing/2014/main" id="{2C7DC7CE-C8C7-43E9-BE7C-B35D0E05304A}"/>
              </a:ext>
            </a:extLst>
          </p:cNvPr>
          <p:cNvGrpSpPr/>
          <p:nvPr/>
        </p:nvGrpSpPr>
        <p:grpSpPr>
          <a:xfrm>
            <a:off x="1153391" y="6106218"/>
            <a:ext cx="7330451" cy="1253836"/>
            <a:chOff x="0" y="0"/>
            <a:chExt cx="9773934" cy="1671782"/>
          </a:xfrm>
        </p:grpSpPr>
        <p:sp>
          <p:nvSpPr>
            <p:cNvPr id="52" name="TextBox 19">
              <a:extLst>
                <a:ext uri="{FF2B5EF4-FFF2-40B4-BE49-F238E27FC236}">
                  <a16:creationId xmlns:a16="http://schemas.microsoft.com/office/drawing/2014/main" id="{E3FED850-374A-404E-8F4D-CCAF93214620}"/>
                </a:ext>
              </a:extLst>
            </p:cNvPr>
            <p:cNvSpPr txBox="1"/>
            <p:nvPr/>
          </p:nvSpPr>
          <p:spPr>
            <a:xfrm>
              <a:off x="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5000" b="1" spc="75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03</a:t>
              </a:r>
            </a:p>
          </p:txBody>
        </p:sp>
        <p:sp>
          <p:nvSpPr>
            <p:cNvPr id="53" name="TextBox 20">
              <a:extLst>
                <a:ext uri="{FF2B5EF4-FFF2-40B4-BE49-F238E27FC236}">
                  <a16:creationId xmlns:a16="http://schemas.microsoft.com/office/drawing/2014/main" id="{85003301-8894-41DE-8057-1694F89BB6C6}"/>
                </a:ext>
              </a:extLst>
            </p:cNvPr>
            <p:cNvSpPr txBox="1"/>
            <p:nvPr/>
          </p:nvSpPr>
          <p:spPr>
            <a:xfrm>
              <a:off x="1422400" y="1242522"/>
              <a:ext cx="5130529" cy="429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2100" b="1" spc="31" dirty="0">
                  <a:solidFill>
                    <a:srgbClr val="333333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DESCRIPTION</a:t>
              </a:r>
            </a:p>
          </p:txBody>
        </p:sp>
        <p:sp>
          <p:nvSpPr>
            <p:cNvPr id="54" name="TextBox 21">
              <a:extLst>
                <a:ext uri="{FF2B5EF4-FFF2-40B4-BE49-F238E27FC236}">
                  <a16:creationId xmlns:a16="http://schemas.microsoft.com/office/drawing/2014/main" id="{3974F0FE-2BCD-4DA8-9C33-0C18A8B72EAE}"/>
                </a:ext>
              </a:extLst>
            </p:cNvPr>
            <p:cNvSpPr txBox="1"/>
            <p:nvPr/>
          </p:nvSpPr>
          <p:spPr>
            <a:xfrm>
              <a:off x="142240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5000" b="1" spc="75" dirty="0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TITLE</a:t>
              </a:r>
            </a:p>
          </p:txBody>
        </p:sp>
      </p:grpSp>
      <p:grpSp>
        <p:nvGrpSpPr>
          <p:cNvPr id="55" name="Group 22">
            <a:extLst>
              <a:ext uri="{FF2B5EF4-FFF2-40B4-BE49-F238E27FC236}">
                <a16:creationId xmlns:a16="http://schemas.microsoft.com/office/drawing/2014/main" id="{388EF8C2-31A8-410E-987C-DCEA6158CDE9}"/>
              </a:ext>
            </a:extLst>
          </p:cNvPr>
          <p:cNvGrpSpPr/>
          <p:nvPr/>
        </p:nvGrpSpPr>
        <p:grpSpPr>
          <a:xfrm>
            <a:off x="1153391" y="7807729"/>
            <a:ext cx="7330451" cy="1253836"/>
            <a:chOff x="0" y="0"/>
            <a:chExt cx="9773934" cy="1671782"/>
          </a:xfrm>
        </p:grpSpPr>
        <p:sp>
          <p:nvSpPr>
            <p:cNvPr id="56" name="TextBox 23">
              <a:extLst>
                <a:ext uri="{FF2B5EF4-FFF2-40B4-BE49-F238E27FC236}">
                  <a16:creationId xmlns:a16="http://schemas.microsoft.com/office/drawing/2014/main" id="{620611E6-FB2C-42BE-9096-72C22B23400A}"/>
                </a:ext>
              </a:extLst>
            </p:cNvPr>
            <p:cNvSpPr txBox="1"/>
            <p:nvPr/>
          </p:nvSpPr>
          <p:spPr>
            <a:xfrm>
              <a:off x="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5000" b="1" spc="75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04</a:t>
              </a:r>
            </a:p>
          </p:txBody>
        </p:sp>
        <p:sp>
          <p:nvSpPr>
            <p:cNvPr id="57" name="TextBox 24">
              <a:extLst>
                <a:ext uri="{FF2B5EF4-FFF2-40B4-BE49-F238E27FC236}">
                  <a16:creationId xmlns:a16="http://schemas.microsoft.com/office/drawing/2014/main" id="{40CA5E96-F130-49C2-8BBA-5B12C8900CB2}"/>
                </a:ext>
              </a:extLst>
            </p:cNvPr>
            <p:cNvSpPr txBox="1"/>
            <p:nvPr/>
          </p:nvSpPr>
          <p:spPr>
            <a:xfrm>
              <a:off x="1422400" y="1242522"/>
              <a:ext cx="5130529" cy="429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2100" b="1" spc="31" dirty="0">
                  <a:solidFill>
                    <a:srgbClr val="333333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DESCRIPTION</a:t>
              </a:r>
            </a:p>
          </p:txBody>
        </p:sp>
        <p:sp>
          <p:nvSpPr>
            <p:cNvPr id="58" name="TextBox 25">
              <a:extLst>
                <a:ext uri="{FF2B5EF4-FFF2-40B4-BE49-F238E27FC236}">
                  <a16:creationId xmlns:a16="http://schemas.microsoft.com/office/drawing/2014/main" id="{F9B3E97B-47FD-4ECD-8DCD-069A5DCF9006}"/>
                </a:ext>
              </a:extLst>
            </p:cNvPr>
            <p:cNvSpPr txBox="1"/>
            <p:nvPr/>
          </p:nvSpPr>
          <p:spPr>
            <a:xfrm>
              <a:off x="1422400" y="-19050"/>
              <a:ext cx="8351534" cy="1035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5000" b="1" spc="75" dirty="0">
                  <a:solidFill>
                    <a:srgbClr val="6B8D1F"/>
                  </a:solidFill>
                  <a:latin typeface="Aleo Bold"/>
                  <a:ea typeface="Aleo Bold"/>
                  <a:cs typeface="Aleo Bold"/>
                  <a:sym typeface="Aleo Bold"/>
                </a:rPr>
                <a:t>TITLE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91EB3D6C-3BF8-430F-88DA-4443821C1124}"/>
              </a:ext>
            </a:extLst>
          </p:cNvPr>
          <p:cNvGrpSpPr/>
          <p:nvPr/>
        </p:nvGrpSpPr>
        <p:grpSpPr>
          <a:xfrm>
            <a:off x="-334251" y="3277725"/>
            <a:ext cx="18622252" cy="7009275"/>
            <a:chOff x="-334251" y="3277725"/>
            <a:chExt cx="18622252" cy="7009275"/>
          </a:xfrm>
        </p:grpSpPr>
        <p:grpSp>
          <p:nvGrpSpPr>
            <p:cNvPr id="2" name="Group 2"/>
            <p:cNvGrpSpPr/>
            <p:nvPr/>
          </p:nvGrpSpPr>
          <p:grpSpPr>
            <a:xfrm rot="-5400000">
              <a:off x="7278226" y="-4000500"/>
              <a:ext cx="3731549" cy="18288000"/>
              <a:chOff x="0" y="0"/>
              <a:chExt cx="982795" cy="4816593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982795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982795" h="4816592">
                    <a:moveTo>
                      <a:pt x="0" y="0"/>
                    </a:moveTo>
                    <a:lnTo>
                      <a:pt x="982795" y="0"/>
                    </a:lnTo>
                    <a:lnTo>
                      <a:pt x="982795" y="4816592"/>
                    </a:lnTo>
                    <a:lnTo>
                      <a:pt x="0" y="4816592"/>
                    </a:lnTo>
                    <a:close/>
                  </a:path>
                </a:pathLst>
              </a:custGeom>
              <a:solidFill>
                <a:srgbClr val="6B8D1F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47625"/>
                <a:ext cx="982795" cy="48642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2"/>
                  </a:lnSpc>
                </a:pPr>
                <a:endParaRPr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 rot="-5400000">
              <a:off x="8921852" y="6707687"/>
              <a:ext cx="444296" cy="6714330"/>
              <a:chOff x="0" y="0"/>
              <a:chExt cx="117016" cy="176838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17016" cy="1768383"/>
              </a:xfrm>
              <a:custGeom>
                <a:avLst/>
                <a:gdLst/>
                <a:ahLst/>
                <a:cxnLst/>
                <a:rect l="l" t="t" r="r" b="b"/>
                <a:pathLst>
                  <a:path w="117016" h="1768383">
                    <a:moveTo>
                      <a:pt x="0" y="0"/>
                    </a:moveTo>
                    <a:lnTo>
                      <a:pt x="117016" y="0"/>
                    </a:lnTo>
                    <a:lnTo>
                      <a:pt x="117016" y="1768383"/>
                    </a:lnTo>
                    <a:lnTo>
                      <a:pt x="0" y="1768383"/>
                    </a:lnTo>
                    <a:close/>
                  </a:path>
                </a:pathLst>
              </a:custGeom>
              <a:solidFill>
                <a:srgbClr val="6B8D1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117016" cy="181600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2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-334251" y="4599053"/>
              <a:ext cx="2725903" cy="1157857"/>
            </a:xfrm>
            <a:custGeom>
              <a:avLst/>
              <a:gdLst/>
              <a:ahLst/>
              <a:cxnLst/>
              <a:rect l="l" t="t" r="r" b="b"/>
              <a:pathLst>
                <a:path w="2725903" h="1157857">
                  <a:moveTo>
                    <a:pt x="0" y="0"/>
                  </a:moveTo>
                  <a:lnTo>
                    <a:pt x="2725902" y="0"/>
                  </a:lnTo>
                  <a:lnTo>
                    <a:pt x="2725902" y="1157857"/>
                  </a:lnTo>
                  <a:lnTo>
                    <a:pt x="0" y="1157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39069" b="-100536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2655010" y="4511040"/>
            <a:ext cx="14604290" cy="1245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8000" b="1" spc="120" dirty="0">
                <a:solidFill>
                  <a:srgbClr val="FFFFFF"/>
                </a:solidFill>
                <a:latin typeface="Aleo Bold"/>
                <a:ea typeface="Aleo Bold"/>
                <a:cs typeface="Aleo Bold"/>
                <a:sym typeface="Aleo Bold"/>
              </a:rPr>
              <a:t>BREAK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028700" y="2608025"/>
            <a:ext cx="6263651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spc="75">
                <a:solidFill>
                  <a:srgbClr val="333333"/>
                </a:solidFill>
                <a:latin typeface="Aleo"/>
                <a:ea typeface="Aleo"/>
                <a:cs typeface="Aleo"/>
                <a:sym typeface="Aleo"/>
              </a:rPr>
              <a:t>XXXXXX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3816819"/>
            <a:ext cx="16230600" cy="1931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spc="31">
                <a:solidFill>
                  <a:srgbClr val="333333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1846025"/>
            <a:ext cx="6263651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1" spc="75">
                <a:solidFill>
                  <a:srgbClr val="333333"/>
                </a:solidFill>
                <a:latin typeface="Aleo Bold"/>
                <a:ea typeface="Aleo Bold"/>
                <a:cs typeface="Aleo Bold"/>
                <a:sym typeface="Aleo Bold"/>
              </a:rPr>
              <a:t>XXXXXXXXXXX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5975409"/>
            <a:ext cx="16230600" cy="188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spc="31">
                <a:solidFill>
                  <a:srgbClr val="33333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9E98259B-4798-489F-B344-65996D26B5F0}"/>
              </a:ext>
            </a:extLst>
          </p:cNvPr>
          <p:cNvGrpSpPr/>
          <p:nvPr/>
        </p:nvGrpSpPr>
        <p:grpSpPr>
          <a:xfrm>
            <a:off x="232166" y="0"/>
            <a:ext cx="18055833" cy="10287000"/>
            <a:chOff x="232166" y="0"/>
            <a:chExt cx="18055833" cy="10287000"/>
          </a:xfrm>
        </p:grpSpPr>
        <p:grpSp>
          <p:nvGrpSpPr>
            <p:cNvPr id="2" name="Group 2"/>
            <p:cNvGrpSpPr/>
            <p:nvPr/>
          </p:nvGrpSpPr>
          <p:grpSpPr>
            <a:xfrm rot="-5400000">
              <a:off x="9246826" y="-7736128"/>
              <a:ext cx="1305046" cy="16777301"/>
              <a:chOff x="0" y="0"/>
              <a:chExt cx="343716" cy="4418713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343716" cy="4418713"/>
              </a:xfrm>
              <a:custGeom>
                <a:avLst/>
                <a:gdLst/>
                <a:ahLst/>
                <a:cxnLst/>
                <a:rect l="l" t="t" r="r" b="b"/>
                <a:pathLst>
                  <a:path w="343716" h="4418713">
                    <a:moveTo>
                      <a:pt x="0" y="0"/>
                    </a:moveTo>
                    <a:lnTo>
                      <a:pt x="343716" y="0"/>
                    </a:lnTo>
                    <a:lnTo>
                      <a:pt x="343716" y="4418713"/>
                    </a:lnTo>
                    <a:lnTo>
                      <a:pt x="0" y="4418713"/>
                    </a:lnTo>
                    <a:close/>
                  </a:path>
                </a:pathLst>
              </a:custGeom>
              <a:solidFill>
                <a:srgbClr val="6B8D1F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47625"/>
                <a:ext cx="343716" cy="44663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2"/>
                  </a:lnSpc>
                </a:pPr>
                <a:endParaRPr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 rot="-5400000">
              <a:off x="8921852" y="6707687"/>
              <a:ext cx="444296" cy="6714330"/>
              <a:chOff x="0" y="0"/>
              <a:chExt cx="117016" cy="176838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17016" cy="1768383"/>
              </a:xfrm>
              <a:custGeom>
                <a:avLst/>
                <a:gdLst/>
                <a:ahLst/>
                <a:cxnLst/>
                <a:rect l="l" t="t" r="r" b="b"/>
                <a:pathLst>
                  <a:path w="117016" h="1768383">
                    <a:moveTo>
                      <a:pt x="0" y="0"/>
                    </a:moveTo>
                    <a:lnTo>
                      <a:pt x="117016" y="0"/>
                    </a:lnTo>
                    <a:lnTo>
                      <a:pt x="117016" y="1768383"/>
                    </a:lnTo>
                    <a:lnTo>
                      <a:pt x="0" y="1768383"/>
                    </a:lnTo>
                    <a:close/>
                  </a:path>
                </a:pathLst>
              </a:custGeom>
              <a:solidFill>
                <a:srgbClr val="6B8D1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117016" cy="181600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2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232166" y="171835"/>
              <a:ext cx="1054937" cy="1039601"/>
            </a:xfrm>
            <a:custGeom>
              <a:avLst/>
              <a:gdLst/>
              <a:ahLst/>
              <a:cxnLst/>
              <a:rect l="l" t="t" r="r" b="b"/>
              <a:pathLst>
                <a:path w="1054937" h="1039601">
                  <a:moveTo>
                    <a:pt x="0" y="0"/>
                  </a:moveTo>
                  <a:lnTo>
                    <a:pt x="1054936" y="0"/>
                  </a:lnTo>
                  <a:lnTo>
                    <a:pt x="1054936" y="1039602"/>
                  </a:lnTo>
                  <a:lnTo>
                    <a:pt x="0" y="1039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327727" b="-32648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892261" y="59176"/>
            <a:ext cx="6263651" cy="1245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600"/>
              </a:lnSpc>
            </a:pPr>
            <a:r>
              <a:rPr lang="en-US" sz="8000" b="1" spc="120" dirty="0">
                <a:solidFill>
                  <a:srgbClr val="FFFFFF"/>
                </a:solidFill>
                <a:latin typeface="Aleo Bold"/>
                <a:ea typeface="Aleo Bold"/>
                <a:cs typeface="Aleo Bold"/>
                <a:sym typeface="Aleo Bold"/>
              </a:rPr>
              <a:t>TITLE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028700" y="2003036"/>
            <a:ext cx="6263651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spc="75">
                <a:solidFill>
                  <a:srgbClr val="333333"/>
                </a:solidFill>
                <a:latin typeface="Aleo"/>
                <a:ea typeface="Aleo"/>
                <a:cs typeface="Aleo"/>
                <a:sym typeface="Aleo"/>
              </a:rPr>
              <a:t>XXXXXX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211830"/>
            <a:ext cx="16230600" cy="1931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spc="31">
                <a:solidFill>
                  <a:srgbClr val="333333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241036"/>
            <a:ext cx="6263651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1" spc="75">
                <a:solidFill>
                  <a:srgbClr val="333333"/>
                </a:solidFill>
                <a:latin typeface="Aleo Bold"/>
                <a:ea typeface="Aleo Bold"/>
                <a:cs typeface="Aleo Bold"/>
                <a:sym typeface="Aleo Bold"/>
              </a:rPr>
              <a:t>XXXXXXXXXXX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5370420"/>
            <a:ext cx="16230600" cy="188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spc="31">
                <a:solidFill>
                  <a:srgbClr val="33333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F2CFD083-F148-4517-B177-BE227055B18F}"/>
              </a:ext>
            </a:extLst>
          </p:cNvPr>
          <p:cNvGrpSpPr/>
          <p:nvPr/>
        </p:nvGrpSpPr>
        <p:grpSpPr>
          <a:xfrm>
            <a:off x="5786835" y="0"/>
            <a:ext cx="11472465" cy="10287000"/>
            <a:chOff x="5786835" y="0"/>
            <a:chExt cx="11472465" cy="10287000"/>
          </a:xfrm>
        </p:grpSpPr>
        <p:grpSp>
          <p:nvGrpSpPr>
            <p:cNvPr id="2" name="Group 2"/>
            <p:cNvGrpSpPr/>
            <p:nvPr/>
          </p:nvGrpSpPr>
          <p:grpSpPr>
            <a:xfrm rot="-5400000">
              <a:off x="8921852" y="6707687"/>
              <a:ext cx="444296" cy="6714330"/>
              <a:chOff x="0" y="0"/>
              <a:chExt cx="117016" cy="1768383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17016" cy="1768383"/>
              </a:xfrm>
              <a:custGeom>
                <a:avLst/>
                <a:gdLst/>
                <a:ahLst/>
                <a:cxnLst/>
                <a:rect l="l" t="t" r="r" b="b"/>
                <a:pathLst>
                  <a:path w="117016" h="1768383">
                    <a:moveTo>
                      <a:pt x="0" y="0"/>
                    </a:moveTo>
                    <a:lnTo>
                      <a:pt x="117016" y="0"/>
                    </a:lnTo>
                    <a:lnTo>
                      <a:pt x="117016" y="1768383"/>
                    </a:lnTo>
                    <a:lnTo>
                      <a:pt x="0" y="1768383"/>
                    </a:lnTo>
                    <a:close/>
                  </a:path>
                </a:pathLst>
              </a:custGeom>
              <a:solidFill>
                <a:srgbClr val="6B8D1F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47625"/>
                <a:ext cx="117016" cy="181600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2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16204363" y="8218699"/>
              <a:ext cx="1054937" cy="1039601"/>
            </a:xfrm>
            <a:custGeom>
              <a:avLst/>
              <a:gdLst/>
              <a:ahLst/>
              <a:cxnLst/>
              <a:rect l="l" t="t" r="r" b="b"/>
              <a:pathLst>
                <a:path w="1054937" h="1039601">
                  <a:moveTo>
                    <a:pt x="0" y="0"/>
                  </a:moveTo>
                  <a:lnTo>
                    <a:pt x="1054937" y="0"/>
                  </a:lnTo>
                  <a:lnTo>
                    <a:pt x="1054937" y="1039601"/>
                  </a:lnTo>
                  <a:lnTo>
                    <a:pt x="0" y="1039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327727" b="-32648"/>
              </a:stretch>
            </a:blipFill>
          </p:spPr>
        </p:sp>
        <p:grpSp>
          <p:nvGrpSpPr>
            <p:cNvPr id="10" name="Group 10"/>
            <p:cNvGrpSpPr/>
            <p:nvPr/>
          </p:nvGrpSpPr>
          <p:grpSpPr>
            <a:xfrm rot="-5400000">
              <a:off x="8854512" y="-3067676"/>
              <a:ext cx="578977" cy="6714330"/>
              <a:chOff x="0" y="0"/>
              <a:chExt cx="152488" cy="176838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52488" cy="1768383"/>
              </a:xfrm>
              <a:custGeom>
                <a:avLst/>
                <a:gdLst/>
                <a:ahLst/>
                <a:cxnLst/>
                <a:rect l="l" t="t" r="r" b="b"/>
                <a:pathLst>
                  <a:path w="152488" h="1768383">
                    <a:moveTo>
                      <a:pt x="0" y="0"/>
                    </a:moveTo>
                    <a:lnTo>
                      <a:pt x="152488" y="0"/>
                    </a:lnTo>
                    <a:lnTo>
                      <a:pt x="152488" y="1768383"/>
                    </a:lnTo>
                    <a:lnTo>
                      <a:pt x="0" y="1768383"/>
                    </a:lnTo>
                    <a:close/>
                  </a:path>
                </a:pathLst>
              </a:custGeom>
              <a:solidFill>
                <a:srgbClr val="6B8D1F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152488" cy="181600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2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C26B4E4-79A3-4D34-81AF-4F1A028A259A}"/>
              </a:ext>
            </a:extLst>
          </p:cNvPr>
          <p:cNvGrpSpPr/>
          <p:nvPr/>
        </p:nvGrpSpPr>
        <p:grpSpPr>
          <a:xfrm>
            <a:off x="1" y="3364733"/>
            <a:ext cx="18288000" cy="6922267"/>
            <a:chOff x="1" y="3364733"/>
            <a:chExt cx="18288000" cy="6922267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56A87524-DCF1-45D2-A98F-99B442713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563" y="3611372"/>
              <a:ext cx="4520526" cy="1379012"/>
            </a:xfrm>
            <a:prstGeom prst="rect">
              <a:avLst/>
            </a:prstGeom>
          </p:spPr>
        </p:pic>
        <p:grpSp>
          <p:nvGrpSpPr>
            <p:cNvPr id="2" name="Group 2"/>
            <p:cNvGrpSpPr/>
            <p:nvPr/>
          </p:nvGrpSpPr>
          <p:grpSpPr>
            <a:xfrm rot="16200000">
              <a:off x="7723657" y="-277343"/>
              <a:ext cx="2840687" cy="18288000"/>
              <a:chOff x="0" y="0"/>
              <a:chExt cx="748164" cy="4816593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748164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748164" h="4816592">
                    <a:moveTo>
                      <a:pt x="0" y="0"/>
                    </a:moveTo>
                    <a:lnTo>
                      <a:pt x="748164" y="0"/>
                    </a:lnTo>
                    <a:lnTo>
                      <a:pt x="748164" y="4816592"/>
                    </a:lnTo>
                    <a:lnTo>
                      <a:pt x="0" y="4816592"/>
                    </a:lnTo>
                    <a:close/>
                  </a:path>
                </a:pathLst>
              </a:custGeom>
              <a:solidFill>
                <a:srgbClr val="6B8D1F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47625"/>
                <a:ext cx="748164" cy="48642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2"/>
                  </a:lnSpc>
                </a:pPr>
                <a:endParaRPr/>
              </a:p>
            </p:txBody>
          </p:sp>
        </p:grpSp>
        <p:sp>
          <p:nvSpPr>
            <p:cNvPr id="5" name="Freeform 5"/>
            <p:cNvSpPr/>
            <p:nvPr/>
          </p:nvSpPr>
          <p:spPr>
            <a:xfrm>
              <a:off x="12514575" y="7541706"/>
              <a:ext cx="1740000" cy="1183814"/>
            </a:xfrm>
            <a:custGeom>
              <a:avLst/>
              <a:gdLst/>
              <a:ahLst/>
              <a:cxnLst/>
              <a:rect l="l" t="t" r="r" b="b"/>
              <a:pathLst>
                <a:path w="1740000" h="1183814">
                  <a:moveTo>
                    <a:pt x="0" y="0"/>
                  </a:moveTo>
                  <a:lnTo>
                    <a:pt x="1740000" y="0"/>
                  </a:lnTo>
                  <a:lnTo>
                    <a:pt x="1740000" y="1183813"/>
                  </a:lnTo>
                  <a:lnTo>
                    <a:pt x="0" y="1183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3864" t="-76016" r="-180916" b="-92505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4597790" y="7688935"/>
              <a:ext cx="1610157" cy="1090399"/>
            </a:xfrm>
            <a:custGeom>
              <a:avLst/>
              <a:gdLst/>
              <a:ahLst/>
              <a:cxnLst/>
              <a:rect l="l" t="t" r="r" b="b"/>
              <a:pathLst>
                <a:path w="1610157" h="1090399">
                  <a:moveTo>
                    <a:pt x="0" y="0"/>
                  </a:moveTo>
                  <a:lnTo>
                    <a:pt x="1610157" y="0"/>
                  </a:lnTo>
                  <a:lnTo>
                    <a:pt x="1610157" y="1090399"/>
                  </a:lnTo>
                  <a:lnTo>
                    <a:pt x="0" y="1090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835" t="-14758" r="-172296" b="-14972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2115920" y="9039387"/>
              <a:ext cx="2028055" cy="902484"/>
            </a:xfrm>
            <a:custGeom>
              <a:avLst/>
              <a:gdLst/>
              <a:ahLst/>
              <a:cxnLst/>
              <a:rect l="l" t="t" r="r" b="b"/>
              <a:pathLst>
                <a:path w="2028055" h="902484">
                  <a:moveTo>
                    <a:pt x="0" y="0"/>
                  </a:moveTo>
                  <a:lnTo>
                    <a:pt x="2028055" y="0"/>
                  </a:lnTo>
                  <a:lnTo>
                    <a:pt x="2028055" y="902485"/>
                  </a:lnTo>
                  <a:lnTo>
                    <a:pt x="0" y="9024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8" name="AutoShape 8"/>
            <p:cNvSpPr/>
            <p:nvPr/>
          </p:nvSpPr>
          <p:spPr>
            <a:xfrm>
              <a:off x="8247362" y="3364733"/>
              <a:ext cx="0" cy="1778767"/>
            </a:xfrm>
            <a:prstGeom prst="line">
              <a:avLst/>
            </a:prstGeom>
            <a:ln w="1619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Freeform 9"/>
            <p:cNvSpPr/>
            <p:nvPr/>
          </p:nvSpPr>
          <p:spPr>
            <a:xfrm>
              <a:off x="8852634" y="3378606"/>
              <a:ext cx="1625722" cy="1611778"/>
            </a:xfrm>
            <a:custGeom>
              <a:avLst/>
              <a:gdLst/>
              <a:ahLst/>
              <a:cxnLst/>
              <a:rect l="l" t="t" r="r" b="b"/>
              <a:pathLst>
                <a:path w="1625722" h="1611778">
                  <a:moveTo>
                    <a:pt x="0" y="0"/>
                  </a:moveTo>
                  <a:lnTo>
                    <a:pt x="1625722" y="0"/>
                  </a:lnTo>
                  <a:lnTo>
                    <a:pt x="1625722" y="1611778"/>
                  </a:lnTo>
                  <a:lnTo>
                    <a:pt x="0" y="1611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433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1688902" y="3603034"/>
              <a:ext cx="3468825" cy="1149048"/>
            </a:xfrm>
            <a:custGeom>
              <a:avLst/>
              <a:gdLst/>
              <a:ahLst/>
              <a:cxnLst/>
              <a:rect l="l" t="t" r="r" b="b"/>
              <a:pathLst>
                <a:path w="3468825" h="1149048">
                  <a:moveTo>
                    <a:pt x="0" y="0"/>
                  </a:moveTo>
                  <a:lnTo>
                    <a:pt x="3468825" y="0"/>
                  </a:lnTo>
                  <a:lnTo>
                    <a:pt x="3468825" y="1149048"/>
                  </a:lnTo>
                  <a:lnTo>
                    <a:pt x="0" y="1149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1" name="AutoShape 11"/>
            <p:cNvSpPr/>
            <p:nvPr/>
          </p:nvSpPr>
          <p:spPr>
            <a:xfrm>
              <a:off x="11083629" y="3364733"/>
              <a:ext cx="0" cy="1778767"/>
            </a:xfrm>
            <a:prstGeom prst="line">
              <a:avLst/>
            </a:prstGeom>
            <a:ln w="1619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Freeform 13"/>
            <p:cNvSpPr/>
            <p:nvPr/>
          </p:nvSpPr>
          <p:spPr>
            <a:xfrm>
              <a:off x="14521590" y="8866657"/>
              <a:ext cx="2661510" cy="1222468"/>
            </a:xfrm>
            <a:custGeom>
              <a:avLst/>
              <a:gdLst/>
              <a:ahLst/>
              <a:cxnLst/>
              <a:rect l="l" t="t" r="r" b="b"/>
              <a:pathLst>
                <a:path w="2661510" h="1222468">
                  <a:moveTo>
                    <a:pt x="0" y="0"/>
                  </a:moveTo>
                  <a:lnTo>
                    <a:pt x="2661510" y="0"/>
                  </a:lnTo>
                  <a:lnTo>
                    <a:pt x="2661510" y="1222467"/>
                  </a:lnTo>
                  <a:lnTo>
                    <a:pt x="0" y="12224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956" t="-11545"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1028700" y="8196034"/>
              <a:ext cx="9861872" cy="1294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498"/>
                </a:lnSpc>
                <a:spcBef>
                  <a:spcPct val="0"/>
                </a:spcBef>
              </a:pPr>
              <a:r>
                <a:rPr lang="en-US" sz="2535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FCT - Portuguese Foundation for Science and Technology</a:t>
              </a:r>
            </a:p>
            <a:p>
              <a:pPr algn="just">
                <a:lnSpc>
                  <a:spcPts val="3498"/>
                </a:lnSpc>
                <a:spcBef>
                  <a:spcPct val="0"/>
                </a:spcBef>
              </a:pPr>
              <a:r>
                <a:rPr lang="en-US" sz="2535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Projects: UIDB/04033/2023 &amp; UIDP/04033/2020</a:t>
              </a:r>
            </a:p>
            <a:p>
              <a:pPr algn="just">
                <a:lnSpc>
                  <a:spcPts val="3498"/>
                </a:lnSpc>
                <a:spcBef>
                  <a:spcPct val="0"/>
                </a:spcBef>
              </a:pPr>
              <a:r>
                <a:rPr lang="en-US" sz="2535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https://doi.org/10.54499/UIDB/04033/2020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489FF536-BE33-4CF2-BEAB-8193D360E6E0}"/>
              </a:ext>
            </a:extLst>
          </p:cNvPr>
          <p:cNvGrpSpPr/>
          <p:nvPr/>
        </p:nvGrpSpPr>
        <p:grpSpPr>
          <a:xfrm>
            <a:off x="0" y="-1"/>
            <a:ext cx="18288001" cy="10287001"/>
            <a:chOff x="0" y="-1"/>
            <a:chExt cx="18288001" cy="10287001"/>
          </a:xfrm>
        </p:grpSpPr>
        <p:grpSp>
          <p:nvGrpSpPr>
            <p:cNvPr id="2" name="Group 2"/>
            <p:cNvGrpSpPr/>
            <p:nvPr/>
          </p:nvGrpSpPr>
          <p:grpSpPr>
            <a:xfrm rot="-5400000">
              <a:off x="7723657" y="-277343"/>
              <a:ext cx="2840687" cy="18288000"/>
              <a:chOff x="0" y="0"/>
              <a:chExt cx="748164" cy="4816593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748164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748164" h="4816592">
                    <a:moveTo>
                      <a:pt x="0" y="0"/>
                    </a:moveTo>
                    <a:lnTo>
                      <a:pt x="748164" y="0"/>
                    </a:lnTo>
                    <a:lnTo>
                      <a:pt x="748164" y="4816592"/>
                    </a:lnTo>
                    <a:lnTo>
                      <a:pt x="0" y="4816592"/>
                    </a:lnTo>
                    <a:close/>
                  </a:path>
                </a:pathLst>
              </a:custGeom>
              <a:solidFill>
                <a:srgbClr val="6B8D1F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47625"/>
                <a:ext cx="748164" cy="48642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2"/>
                  </a:lnSpc>
                </a:pPr>
                <a:endParaRPr/>
              </a:p>
            </p:txBody>
          </p:sp>
        </p:grpSp>
        <p:sp>
          <p:nvSpPr>
            <p:cNvPr id="5" name="Freeform 5"/>
            <p:cNvSpPr/>
            <p:nvPr/>
          </p:nvSpPr>
          <p:spPr>
            <a:xfrm>
              <a:off x="12514575" y="7541706"/>
              <a:ext cx="1740000" cy="1183814"/>
            </a:xfrm>
            <a:custGeom>
              <a:avLst/>
              <a:gdLst/>
              <a:ahLst/>
              <a:cxnLst/>
              <a:rect l="l" t="t" r="r" b="b"/>
              <a:pathLst>
                <a:path w="1740000" h="1183814">
                  <a:moveTo>
                    <a:pt x="0" y="0"/>
                  </a:moveTo>
                  <a:lnTo>
                    <a:pt x="1740000" y="0"/>
                  </a:lnTo>
                  <a:lnTo>
                    <a:pt x="1740000" y="1183813"/>
                  </a:lnTo>
                  <a:lnTo>
                    <a:pt x="0" y="1183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3864" t="-76016" r="-180916" b="-92505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4597790" y="7688935"/>
              <a:ext cx="1610157" cy="1090399"/>
            </a:xfrm>
            <a:custGeom>
              <a:avLst/>
              <a:gdLst/>
              <a:ahLst/>
              <a:cxnLst/>
              <a:rect l="l" t="t" r="r" b="b"/>
              <a:pathLst>
                <a:path w="1610157" h="1090399">
                  <a:moveTo>
                    <a:pt x="0" y="0"/>
                  </a:moveTo>
                  <a:lnTo>
                    <a:pt x="1610157" y="0"/>
                  </a:lnTo>
                  <a:lnTo>
                    <a:pt x="1610157" y="1090399"/>
                  </a:lnTo>
                  <a:lnTo>
                    <a:pt x="0" y="1090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8835" t="-14758" r="-172296" b="-14972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2115920" y="9039387"/>
              <a:ext cx="2028055" cy="902484"/>
            </a:xfrm>
            <a:custGeom>
              <a:avLst/>
              <a:gdLst/>
              <a:ahLst/>
              <a:cxnLst/>
              <a:rect l="l" t="t" r="r" b="b"/>
              <a:pathLst>
                <a:path w="2028055" h="902484">
                  <a:moveTo>
                    <a:pt x="0" y="0"/>
                  </a:moveTo>
                  <a:lnTo>
                    <a:pt x="2028055" y="0"/>
                  </a:lnTo>
                  <a:lnTo>
                    <a:pt x="2028055" y="902485"/>
                  </a:lnTo>
                  <a:lnTo>
                    <a:pt x="0" y="9024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4521590" y="8866657"/>
              <a:ext cx="2661510" cy="1222468"/>
            </a:xfrm>
            <a:custGeom>
              <a:avLst/>
              <a:gdLst/>
              <a:ahLst/>
              <a:cxnLst/>
              <a:rect l="l" t="t" r="r" b="b"/>
              <a:pathLst>
                <a:path w="2661510" h="1222468">
                  <a:moveTo>
                    <a:pt x="0" y="0"/>
                  </a:moveTo>
                  <a:lnTo>
                    <a:pt x="2661510" y="0"/>
                  </a:lnTo>
                  <a:lnTo>
                    <a:pt x="2661510" y="1222467"/>
                  </a:lnTo>
                  <a:lnTo>
                    <a:pt x="0" y="12224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956" t="-11545"/>
              </a:stretch>
            </a:blipFill>
          </p:spPr>
        </p:sp>
        <p:grpSp>
          <p:nvGrpSpPr>
            <p:cNvPr id="9" name="Group 9"/>
            <p:cNvGrpSpPr/>
            <p:nvPr/>
          </p:nvGrpSpPr>
          <p:grpSpPr>
            <a:xfrm rot="-5400000">
              <a:off x="7723657" y="-7723657"/>
              <a:ext cx="2840687" cy="18288000"/>
              <a:chOff x="0" y="0"/>
              <a:chExt cx="748164" cy="481659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48164" cy="4816592"/>
              </a:xfrm>
              <a:custGeom>
                <a:avLst/>
                <a:gdLst/>
                <a:ahLst/>
                <a:cxnLst/>
                <a:rect l="l" t="t" r="r" b="b"/>
                <a:pathLst>
                  <a:path w="748164" h="4816592">
                    <a:moveTo>
                      <a:pt x="0" y="0"/>
                    </a:moveTo>
                    <a:lnTo>
                      <a:pt x="748164" y="0"/>
                    </a:lnTo>
                    <a:lnTo>
                      <a:pt x="748164" y="4816592"/>
                    </a:lnTo>
                    <a:lnTo>
                      <a:pt x="0" y="4816592"/>
                    </a:lnTo>
                    <a:close/>
                  </a:path>
                </a:pathLst>
              </a:custGeom>
              <a:solidFill>
                <a:srgbClr val="6B8D1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748164" cy="48642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2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4044715" y="904169"/>
              <a:ext cx="3574560" cy="1032348"/>
            </a:xfrm>
            <a:custGeom>
              <a:avLst/>
              <a:gdLst/>
              <a:ahLst/>
              <a:cxnLst/>
              <a:rect l="l" t="t" r="r" b="b"/>
              <a:pathLst>
                <a:path w="3574560" h="1032348">
                  <a:moveTo>
                    <a:pt x="0" y="0"/>
                  </a:moveTo>
                  <a:lnTo>
                    <a:pt x="3574561" y="0"/>
                  </a:lnTo>
                  <a:lnTo>
                    <a:pt x="3574561" y="1032348"/>
                  </a:lnTo>
                  <a:lnTo>
                    <a:pt x="0" y="1032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4943" b="-32216"/>
              </a:stretch>
            </a:blipFill>
          </p:spPr>
        </p:sp>
        <p:sp>
          <p:nvSpPr>
            <p:cNvPr id="13" name="AutoShape 13"/>
            <p:cNvSpPr/>
            <p:nvPr/>
          </p:nvSpPr>
          <p:spPr>
            <a:xfrm>
              <a:off x="8224549" y="530960"/>
              <a:ext cx="0" cy="1778767"/>
            </a:xfrm>
            <a:prstGeom prst="line">
              <a:avLst/>
            </a:prstGeom>
            <a:ln w="161925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Freeform 14"/>
            <p:cNvSpPr/>
            <p:nvPr/>
          </p:nvSpPr>
          <p:spPr>
            <a:xfrm>
              <a:off x="8829821" y="530960"/>
              <a:ext cx="1625722" cy="1625651"/>
            </a:xfrm>
            <a:custGeom>
              <a:avLst/>
              <a:gdLst/>
              <a:ahLst/>
              <a:cxnLst/>
              <a:rect l="l" t="t" r="r" b="b"/>
              <a:pathLst>
                <a:path w="1625722" h="1625651">
                  <a:moveTo>
                    <a:pt x="0" y="0"/>
                  </a:moveTo>
                  <a:lnTo>
                    <a:pt x="1625722" y="0"/>
                  </a:lnTo>
                  <a:lnTo>
                    <a:pt x="1625722" y="1625651"/>
                  </a:lnTo>
                  <a:lnTo>
                    <a:pt x="0" y="1625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567"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1665654" y="841481"/>
              <a:ext cx="3468825" cy="1157726"/>
            </a:xfrm>
            <a:custGeom>
              <a:avLst/>
              <a:gdLst/>
              <a:ahLst/>
              <a:cxnLst/>
              <a:rect l="l" t="t" r="r" b="b"/>
              <a:pathLst>
                <a:path w="3468825" h="1157726">
                  <a:moveTo>
                    <a:pt x="0" y="0"/>
                  </a:moveTo>
                  <a:lnTo>
                    <a:pt x="3468825" y="0"/>
                  </a:lnTo>
                  <a:lnTo>
                    <a:pt x="3468825" y="1157725"/>
                  </a:lnTo>
                  <a:lnTo>
                    <a:pt x="0" y="1157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6" name="AutoShape 16"/>
            <p:cNvSpPr/>
            <p:nvPr/>
          </p:nvSpPr>
          <p:spPr>
            <a:xfrm>
              <a:off x="11060816" y="530960"/>
              <a:ext cx="0" cy="1778767"/>
            </a:xfrm>
            <a:prstGeom prst="line">
              <a:avLst/>
            </a:prstGeom>
            <a:ln w="161925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Freeform 17"/>
            <p:cNvSpPr/>
            <p:nvPr/>
          </p:nvSpPr>
          <p:spPr>
            <a:xfrm>
              <a:off x="1952655" y="1009650"/>
              <a:ext cx="2174280" cy="1014140"/>
            </a:xfrm>
            <a:custGeom>
              <a:avLst/>
              <a:gdLst/>
              <a:ahLst/>
              <a:cxnLst/>
              <a:rect l="l" t="t" r="r" b="b"/>
              <a:pathLst>
                <a:path w="2174280" h="1014140">
                  <a:moveTo>
                    <a:pt x="0" y="0"/>
                  </a:moveTo>
                  <a:lnTo>
                    <a:pt x="2174280" y="0"/>
                  </a:lnTo>
                  <a:lnTo>
                    <a:pt x="2174280" y="1014140"/>
                  </a:lnTo>
                  <a:lnTo>
                    <a:pt x="0" y="10141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r="-44789" b="-90134"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1028700" y="8196034"/>
              <a:ext cx="9861872" cy="1294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498"/>
                </a:lnSpc>
                <a:spcBef>
                  <a:spcPct val="0"/>
                </a:spcBef>
              </a:pPr>
              <a:r>
                <a:rPr lang="en-US" sz="2535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FCT - Portuguese Foundation for Science and Technology</a:t>
              </a:r>
            </a:p>
            <a:p>
              <a:pPr algn="just">
                <a:lnSpc>
                  <a:spcPts val="3498"/>
                </a:lnSpc>
                <a:spcBef>
                  <a:spcPct val="0"/>
                </a:spcBef>
              </a:pPr>
              <a:r>
                <a:rPr lang="en-US" sz="2535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Projects: UIDB/04033/2023 &amp; UIDP/04033/2020</a:t>
              </a:r>
            </a:p>
            <a:p>
              <a:pPr algn="just">
                <a:lnSpc>
                  <a:spcPts val="3498"/>
                </a:lnSpc>
                <a:spcBef>
                  <a:spcPct val="0"/>
                </a:spcBef>
              </a:pPr>
              <a:r>
                <a:rPr lang="en-US" sz="2535" dirty="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https://doi.org/10.54499/UIDB/04033/2020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2840687"/>
              <a:ext cx="18288000" cy="4605626"/>
            </a:xfrm>
            <a:custGeom>
              <a:avLst/>
              <a:gdLst/>
              <a:ahLst/>
              <a:cxnLst/>
              <a:rect l="l" t="t" r="r" b="b"/>
              <a:pathLst>
                <a:path w="18288000" h="4605626">
                  <a:moveTo>
                    <a:pt x="0" y="0"/>
                  </a:moveTo>
                  <a:lnTo>
                    <a:pt x="18288000" y="0"/>
                  </a:lnTo>
                  <a:lnTo>
                    <a:pt x="18288000" y="4605626"/>
                  </a:lnTo>
                  <a:lnTo>
                    <a:pt x="0" y="46056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87713" b="-75351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115</Words>
  <Application>Microsoft Office PowerPoint</Application>
  <PresentationFormat>Personalizados</PresentationFormat>
  <Paragraphs>57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5" baseType="lpstr">
      <vt:lpstr>Calibri</vt:lpstr>
      <vt:lpstr>Arial</vt:lpstr>
      <vt:lpstr>Montserrat Light Bold</vt:lpstr>
      <vt:lpstr>Aleo</vt:lpstr>
      <vt:lpstr>Aleo Bold</vt:lpstr>
      <vt:lpstr>Montserrat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Cópia de Projetos CITAB (Atualizados)</dc:title>
  <cp:lastModifiedBy>BEATRIZ REIS DE MATOS</cp:lastModifiedBy>
  <cp:revision>5</cp:revision>
  <dcterms:created xsi:type="dcterms:W3CDTF">2006-08-16T00:00:00Z</dcterms:created>
  <dcterms:modified xsi:type="dcterms:W3CDTF">2025-05-27T13:14:45Z</dcterms:modified>
  <dc:identifier>DAGoiRa5KVk</dc:identifier>
</cp:coreProperties>
</file>